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9FE"/>
    <a:srgbClr val="0E0C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6"/>
    <p:restoredTop sz="95400"/>
  </p:normalViewPr>
  <p:slideViewPr>
    <p:cSldViewPr snapToGrid="0" snapToObjects="1">
      <p:cViewPr varScale="1">
        <p:scale>
          <a:sx n="89" d="100"/>
          <a:sy n="89" d="100"/>
        </p:scale>
        <p:origin x="16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634591" y="2716340"/>
            <a:ext cx="4603500" cy="1188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3354791" y="2267719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91" y="2267719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0image34640">
            <a:extLst>
              <a:ext uri="{FF2B5EF4-FFF2-40B4-BE49-F238E27FC236}">
                <a16:creationId xmlns:a16="http://schemas.microsoft.com/office/drawing/2014/main" id="{AACBCBDA-64B8-B443-829F-30C2DA7A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42937"/>
            <a:ext cx="246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222image3506176">
            <a:extLst>
              <a:ext uri="{FF2B5EF4-FFF2-40B4-BE49-F238E27FC236}">
                <a16:creationId xmlns:a16="http://schemas.microsoft.com/office/drawing/2014/main" id="{B8476A38-A0EF-584D-A2D5-3DB2AE3D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957387"/>
            <a:ext cx="166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8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</TotalTime>
  <Words>15</Words>
  <Application>Microsoft Macintosh PowerPoint</Application>
  <PresentationFormat>ワイド画面</PresentationFormat>
  <Paragraphs>9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16</cp:revision>
  <dcterms:created xsi:type="dcterms:W3CDTF">2021-11-26T08:15:15Z</dcterms:created>
  <dcterms:modified xsi:type="dcterms:W3CDTF">2021-12-07T09:14:40Z</dcterms:modified>
</cp:coreProperties>
</file>